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7" r:id="rId5"/>
    <p:sldId id="263" r:id="rId6"/>
    <p:sldId id="265" r:id="rId7"/>
    <p:sldId id="264" r:id="rId8"/>
    <p:sldId id="256" r:id="rId9"/>
    <p:sldId id="257" r:id="rId10"/>
    <p:sldId id="258" r:id="rId11"/>
    <p:sldId id="259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5BA0F-89E9-4542-933A-A7EBF14461C7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A310D-3DC1-4550-BCCD-11378EED9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9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310D-3DC1-4550-BCCD-11378EED9EB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0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310D-3DC1-4550-BCCD-11378EED9EB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310D-3DC1-4550-BCCD-11378EED9EB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71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310D-3DC1-4550-BCCD-11378EED9EB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38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310D-3DC1-4550-BCCD-11378EED9EB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73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66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36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54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92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7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00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1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73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3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9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48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C017-CC0D-4C71-AAC2-15BE1002D01C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89BB-2EE3-4D4E-8637-CAB67F8778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youtube.com/watch?v=z_wzMRuugcU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coliquio.de/" TargetMode="External"/><Relationship Id="rId4" Type="http://schemas.openxmlformats.org/officeDocument/2006/relationships/hyperlink" Target="https://www.youtube.com/watch?v=CfJPssxOGM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umviasanitas.org/corona-virus-ganzheitliche-prophylaxe-therapie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77150"/>
            <a:ext cx="3474664" cy="92573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0" y="958082"/>
            <a:ext cx="2467272" cy="1052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1505068" cy="15121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0" y="4324403"/>
            <a:ext cx="2629267" cy="6668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5971"/>
            <a:ext cx="3619500" cy="5905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99" y="5074387"/>
            <a:ext cx="1025787" cy="1058044"/>
          </a:xfrm>
          <a:prstGeom prst="rect">
            <a:avLst/>
          </a:prstGeom>
        </p:spPr>
      </p:pic>
      <p:pic>
        <p:nvPicPr>
          <p:cNvPr id="5122" name="Grafik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0237" r="81998" b="84439"/>
          <a:stretch>
            <a:fillRect/>
          </a:stretch>
        </p:blipFill>
        <p:spPr bwMode="auto">
          <a:xfrm>
            <a:off x="6084168" y="5703173"/>
            <a:ext cx="2597458" cy="5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108586" y="6137228"/>
            <a:ext cx="16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Hausarztpraxis</a:t>
            </a:r>
          </a:p>
          <a:p>
            <a:pPr algn="ctr"/>
            <a:r>
              <a:rPr lang="de-DE" sz="1200" dirty="0" smtClean="0"/>
              <a:t>Sommerbrodt und Koll.</a:t>
            </a:r>
            <a:endParaRPr 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2775018" y="2132856"/>
            <a:ext cx="5929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Planung Stadt Wiesbaden - ambulanter Bereich</a:t>
            </a:r>
          </a:p>
          <a:p>
            <a:r>
              <a:rPr lang="de-DE" i="1" dirty="0" smtClean="0"/>
              <a:t>Bezirksärztekammer Wiesbaden (Dr. Michael Weidenfeld)</a:t>
            </a:r>
          </a:p>
          <a:p>
            <a:r>
              <a:rPr lang="de-DE" i="1" dirty="0" smtClean="0"/>
              <a:t>Hausärzteverband Bezirk Wiesbaden (Christian Sommerbrodt)</a:t>
            </a:r>
          </a:p>
          <a:p>
            <a:r>
              <a:rPr lang="de-DE" i="1" dirty="0" smtClean="0"/>
              <a:t>Praxisverbund Wiesbaden (Dr. Peter Hanke-Velten)</a:t>
            </a:r>
          </a:p>
          <a:p>
            <a:r>
              <a:rPr lang="de-DE" i="1" dirty="0" smtClean="0"/>
              <a:t>Ärzteclub Wiesbaden (Dr. Susanne Springborn)</a:t>
            </a:r>
          </a:p>
          <a:p>
            <a:r>
              <a:rPr lang="de-DE" i="1" dirty="0" smtClean="0"/>
              <a:t>KV Regionalbeirat (Dr. </a:t>
            </a:r>
            <a:r>
              <a:rPr lang="de-DE" i="1" dirty="0" err="1" smtClean="0"/>
              <a:t>M.Weidenfeld</a:t>
            </a:r>
            <a:r>
              <a:rPr lang="de-DE" i="1" dirty="0" smtClean="0"/>
              <a:t> und </a:t>
            </a:r>
            <a:r>
              <a:rPr lang="de-DE" i="1" dirty="0" err="1" smtClean="0"/>
              <a:t>C.Sommerbrodt</a:t>
            </a:r>
            <a:r>
              <a:rPr lang="de-DE" i="1" dirty="0" smtClean="0"/>
              <a:t>)</a:t>
            </a:r>
          </a:p>
          <a:p>
            <a:r>
              <a:rPr lang="de-DE" i="1" dirty="0" smtClean="0"/>
              <a:t>ÄBD (Dr. Michael Wilk und Peer-Malte Hartwig)</a:t>
            </a:r>
          </a:p>
          <a:p>
            <a:r>
              <a:rPr lang="de-DE" i="1" dirty="0" smtClean="0"/>
              <a:t>Dr. Boris Steinhardt (Praxis am Museum)</a:t>
            </a:r>
            <a:endParaRPr lang="de-DE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07504" y="188640"/>
            <a:ext cx="8919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C00000"/>
                </a:solidFill>
              </a:rPr>
              <a:t>502 </a:t>
            </a:r>
            <a:r>
              <a:rPr lang="de-DE" sz="4400" b="1" dirty="0" smtClean="0">
                <a:solidFill>
                  <a:srgbClr val="C00000"/>
                </a:solidFill>
              </a:rPr>
              <a:t>COVID-19 UP-Date Wiesbaden</a:t>
            </a:r>
            <a:endParaRPr lang="de-DE" sz="4400" b="1" dirty="0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61853" y="6363622"/>
            <a:ext cx="1210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ohne Gewähr </a:t>
            </a: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35160" r="37229" b="29680"/>
          <a:stretch/>
        </p:blipFill>
        <p:spPr>
          <a:xfrm>
            <a:off x="3419872" y="5394758"/>
            <a:ext cx="2228708" cy="1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4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9425" r="15999" b="5690"/>
          <a:stretch/>
        </p:blipFill>
        <p:spPr bwMode="auto">
          <a:xfrm>
            <a:off x="98293" y="-2"/>
            <a:ext cx="8820472" cy="674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4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4011" r="14587" b="3434"/>
          <a:stretch/>
        </p:blipFill>
        <p:spPr bwMode="auto">
          <a:xfrm>
            <a:off x="146793" y="260648"/>
            <a:ext cx="8950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3347864" y="1052736"/>
            <a:ext cx="1080120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10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77150"/>
            <a:ext cx="3474664" cy="92573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0" y="958082"/>
            <a:ext cx="2467272" cy="1052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1505068" cy="15121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0" y="4324403"/>
            <a:ext cx="2629267" cy="6668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5971"/>
            <a:ext cx="3619500" cy="5905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99" y="5074387"/>
            <a:ext cx="1025787" cy="1058044"/>
          </a:xfrm>
          <a:prstGeom prst="rect">
            <a:avLst/>
          </a:prstGeom>
        </p:spPr>
      </p:pic>
      <p:pic>
        <p:nvPicPr>
          <p:cNvPr id="5122" name="Grafik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0237" r="81998" b="84439"/>
          <a:stretch>
            <a:fillRect/>
          </a:stretch>
        </p:blipFill>
        <p:spPr bwMode="auto">
          <a:xfrm>
            <a:off x="6084168" y="5703173"/>
            <a:ext cx="2597458" cy="5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108586" y="6137228"/>
            <a:ext cx="16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Hausarztpraxis</a:t>
            </a:r>
          </a:p>
          <a:p>
            <a:pPr algn="ctr"/>
            <a:r>
              <a:rPr lang="de-DE" sz="1200" dirty="0" smtClean="0"/>
              <a:t>Sommerbrodt und Koll.</a:t>
            </a:r>
            <a:endParaRPr 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2775018" y="2132856"/>
            <a:ext cx="5929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Planung Stadt Wiesbaden - ambulanter Bereich</a:t>
            </a:r>
          </a:p>
          <a:p>
            <a:r>
              <a:rPr lang="de-DE" i="1" dirty="0" smtClean="0"/>
              <a:t>Bezirksärztekammer Wiesbaden (Dr. Michael Weidenfeld)</a:t>
            </a:r>
          </a:p>
          <a:p>
            <a:r>
              <a:rPr lang="de-DE" i="1" dirty="0" smtClean="0"/>
              <a:t>Hausärzteverband Bezirk Wiesbaden (Christian Sommerbrodt)</a:t>
            </a:r>
          </a:p>
          <a:p>
            <a:r>
              <a:rPr lang="de-DE" i="1" dirty="0" smtClean="0"/>
              <a:t>Praxisverbund Wiesbaden (Dr. Peter Hanke-Velten)</a:t>
            </a:r>
          </a:p>
          <a:p>
            <a:r>
              <a:rPr lang="de-DE" i="1" dirty="0" smtClean="0"/>
              <a:t>Ärzteclub Wiesbaden (Dr. Susanne Springborn)</a:t>
            </a:r>
          </a:p>
          <a:p>
            <a:r>
              <a:rPr lang="de-DE" i="1" dirty="0" smtClean="0"/>
              <a:t>KV Regionalbeirat (Dr. </a:t>
            </a:r>
            <a:r>
              <a:rPr lang="de-DE" i="1" dirty="0" err="1" smtClean="0"/>
              <a:t>M.Weidenfeld</a:t>
            </a:r>
            <a:r>
              <a:rPr lang="de-DE" i="1" dirty="0" smtClean="0"/>
              <a:t> und </a:t>
            </a:r>
            <a:r>
              <a:rPr lang="de-DE" i="1" dirty="0" err="1" smtClean="0"/>
              <a:t>C.Sommerbrodt</a:t>
            </a:r>
            <a:r>
              <a:rPr lang="de-DE" i="1" dirty="0" smtClean="0"/>
              <a:t>)</a:t>
            </a:r>
          </a:p>
          <a:p>
            <a:r>
              <a:rPr lang="de-DE" i="1" dirty="0" smtClean="0"/>
              <a:t>ÄBD (Dr. Michael Wilk und Peer-Malte Hartwig)</a:t>
            </a:r>
          </a:p>
          <a:p>
            <a:r>
              <a:rPr lang="de-DE" i="1" dirty="0" smtClean="0"/>
              <a:t>Dr. Boris Steinhardt (Praxis am Museum)</a:t>
            </a:r>
            <a:endParaRPr lang="de-DE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07504" y="188640"/>
            <a:ext cx="8919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C00000"/>
                </a:solidFill>
              </a:rPr>
              <a:t>502 </a:t>
            </a:r>
            <a:r>
              <a:rPr lang="de-DE" sz="4400" b="1" dirty="0" smtClean="0">
                <a:solidFill>
                  <a:srgbClr val="C00000"/>
                </a:solidFill>
              </a:rPr>
              <a:t>COVID-19 UP-Date Wiesbaden</a:t>
            </a:r>
            <a:endParaRPr lang="de-DE" sz="4400" b="1" dirty="0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61853" y="6363622"/>
            <a:ext cx="1210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ohne Gewähr </a:t>
            </a: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35160" r="37229" b="29680"/>
          <a:stretch/>
        </p:blipFill>
        <p:spPr>
          <a:xfrm>
            <a:off x="3419872" y="5394758"/>
            <a:ext cx="2228708" cy="1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www.praxisverbund-wiesbaden.de</a:t>
            </a: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9324" r="14744" b="31477"/>
          <a:stretch/>
        </p:blipFill>
        <p:spPr bwMode="auto">
          <a:xfrm>
            <a:off x="323527" y="1844824"/>
            <a:ext cx="84156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1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8878" r="40350" b="11224"/>
          <a:stretch>
            <a:fillRect/>
          </a:stretch>
        </p:blipFill>
        <p:spPr bwMode="auto">
          <a:xfrm>
            <a:off x="395536" y="116632"/>
            <a:ext cx="8352928" cy="66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02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29140" r="40031" b="3572"/>
          <a:stretch/>
        </p:blipFill>
        <p:spPr bwMode="auto">
          <a:xfrm>
            <a:off x="472111" y="404664"/>
            <a:ext cx="845829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6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Autofit/>
          </a:bodyPr>
          <a:lstStyle/>
          <a:p>
            <a:r>
              <a:rPr lang="de-DE" sz="2000" b="1" dirty="0" smtClean="0"/>
              <a:t>Mustervorlagen zum Download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00-Wann darf ich einen Abstrich auf COVID-19 veranlassen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01 </a:t>
            </a:r>
            <a:r>
              <a:rPr lang="de-DE" sz="1400" dirty="0" err="1" smtClean="0"/>
              <a:t>Triagierung-Abstrichkriterien</a:t>
            </a:r>
            <a:r>
              <a:rPr lang="de-DE" sz="1400" dirty="0" smtClean="0"/>
              <a:t> nach RKI Stand 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02 Meldung an das Gesundheitsamt Wiesbaden Stand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03 Anmeldung bei einem Testcenter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05 Mustertabelle für die ambulante Überwachung  COVID-19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05a Mustertabelle für die ambulante Überwachung  COVID-19.xlsx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06 </a:t>
            </a:r>
            <a:r>
              <a:rPr lang="de-DE" sz="1400" dirty="0" err="1" smtClean="0"/>
              <a:t>Quaratäne</a:t>
            </a:r>
            <a:r>
              <a:rPr lang="de-DE" sz="1400" dirty="0" smtClean="0"/>
              <a:t>-Empfehlung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07 </a:t>
            </a:r>
            <a:r>
              <a:rPr lang="de-DE" sz="1400" dirty="0" err="1" smtClean="0"/>
              <a:t>Muster_Entlassung</a:t>
            </a:r>
            <a:r>
              <a:rPr lang="de-DE" sz="1400" dirty="0" smtClean="0"/>
              <a:t> aus der Quarantäne</a:t>
            </a:r>
          </a:p>
          <a:p>
            <a:pPr marL="457200" lvl="1" indent="0">
              <a:buNone/>
            </a:pPr>
            <a:endParaRPr lang="de-DE" sz="1400" dirty="0" smtClean="0"/>
          </a:p>
          <a:p>
            <a:r>
              <a:rPr lang="de-DE" sz="2000" b="1" dirty="0" smtClean="0"/>
              <a:t>Covid-19 - Informationen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90 Differential-Diagnose anhand der Symptome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91 Anleitung_zum_Selbsttest_Covid19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92 </a:t>
            </a:r>
            <a:r>
              <a:rPr lang="de-DE" sz="1400" dirty="0" err="1" smtClean="0"/>
              <a:t>Corona-Tel-Info_Bürgertelefon</a:t>
            </a:r>
            <a:r>
              <a:rPr lang="de-DE" sz="1400" dirty="0" smtClean="0"/>
              <a:t> Synopsis.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93 </a:t>
            </a:r>
            <a:r>
              <a:rPr lang="de-DE" sz="1400" dirty="0" err="1" smtClean="0"/>
              <a:t>Coronavirus_MFA</a:t>
            </a:r>
            <a:r>
              <a:rPr lang="de-DE" sz="1400" dirty="0" smtClean="0"/>
              <a:t>-Fragebogen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96 </a:t>
            </a:r>
            <a:r>
              <a:rPr lang="de-DE" sz="1400" dirty="0" smtClean="0">
                <a:solidFill>
                  <a:srgbClr val="C00000"/>
                </a:solidFill>
              </a:rPr>
              <a:t>Beschäftigungsverbot einer Schwangeren bei Corona-Epidemie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97 Handlungsempfehlung für die ambulante Versorgung SARS-CoV-2 positiven Patienten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98 Flussschema COVID-19 Versorgung-Wiesbaden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99 Liste der Funktionsträger</a:t>
            </a:r>
          </a:p>
          <a:p>
            <a:pPr marL="457200" lvl="1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10949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de-DE" sz="2000" b="1" dirty="0" smtClean="0"/>
              <a:t>Betrieblich-rechtliche Informationen 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100-Formular-Stundung-Steuern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101-Kurzarbeitergeld_Corona-Virus_Infos für Unternehmen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102_Gefährdungsbeurteilung_Beschäftigte_SARS_CoV-2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r>
              <a:rPr lang="de-DE" sz="2000" b="1" dirty="0" smtClean="0"/>
              <a:t>Video-Sprechstundeninformationen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200-Liste_zertifizierte_Videodienstanbieter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201-Videosprechstunde__Uebersicht_Verguetung-KBV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202-EBM_Videosprechstunde_Formular-zertifizierten-Videodienstanbieter-melden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203-Videosprechstunde-Tischvorlage-EBM-GOP</a:t>
            </a:r>
          </a:p>
          <a:p>
            <a:pPr lvl="1">
              <a:buFont typeface="Wingdings" pitchFamily="2" charset="2"/>
              <a:buChar char="Ø"/>
            </a:pPr>
            <a:endParaRPr lang="de-DE" sz="1400" dirty="0"/>
          </a:p>
          <a:p>
            <a:r>
              <a:rPr lang="de-DE" sz="2000" dirty="0" smtClean="0"/>
              <a:t>SAPV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300 SAPV im Rahmen von COVID –Hausärzte</a:t>
            </a:r>
          </a:p>
          <a:p>
            <a:pPr lvl="1">
              <a:buFont typeface="Wingdings" pitchFamily="2" charset="2"/>
              <a:buChar char="Ø"/>
            </a:pPr>
            <a:endParaRPr lang="de-DE" sz="1400" dirty="0" smtClean="0"/>
          </a:p>
          <a:p>
            <a:pPr lvl="1">
              <a:buFont typeface="Wingdings" pitchFamily="2" charset="2"/>
              <a:buChar char="Ø"/>
            </a:pPr>
            <a:endParaRPr lang="de-DE" sz="1400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91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 smtClean="0"/>
          </a:p>
          <a:p>
            <a:r>
              <a:rPr lang="de-DE" sz="2000" b="1" dirty="0" smtClean="0"/>
              <a:t>Abrechnungsrelevante Fakten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400 Abrechnungsziffern</a:t>
            </a:r>
          </a:p>
          <a:p>
            <a:endParaRPr lang="de-DE" sz="2200" dirty="0" smtClean="0"/>
          </a:p>
          <a:p>
            <a:r>
              <a:rPr lang="de-DE" sz="2000" b="1" dirty="0" smtClean="0"/>
              <a:t>Wie machen es andere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500 COVID-19 Update-Behandlungsstrategie-JOHO und mehr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dirty="0" smtClean="0"/>
              <a:t>501 Konzept COVID-Schwerpunktpraxis-Wiesbaden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b="1" dirty="0" smtClean="0">
                <a:solidFill>
                  <a:srgbClr val="C00000"/>
                </a:solidFill>
              </a:rPr>
              <a:t>502  Covid-19 UP-Date Wiesbaden</a:t>
            </a:r>
          </a:p>
          <a:p>
            <a:pPr lvl="1">
              <a:buFont typeface="Wingdings" pitchFamily="2" charset="2"/>
              <a:buChar char="Ø"/>
            </a:pPr>
            <a:endParaRPr lang="de-DE" sz="1400" b="1" dirty="0" smtClean="0">
              <a:solidFill>
                <a:srgbClr val="C00000"/>
              </a:solidFill>
            </a:endParaRPr>
          </a:p>
          <a:p>
            <a:pPr marL="357188" lvl="1" indent="-357188">
              <a:buFont typeface="Arial" pitchFamily="34" charset="0"/>
              <a:buChar char="•"/>
            </a:pPr>
            <a:r>
              <a:rPr lang="de-DE" sz="2000" b="1" dirty="0" smtClean="0"/>
              <a:t>Corona-Schwerpunktpraxis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b="1" dirty="0" smtClean="0"/>
              <a:t>600 </a:t>
            </a:r>
            <a:r>
              <a:rPr lang="de-DE" sz="1400" b="1" dirty="0"/>
              <a:t>Informationen rund um die </a:t>
            </a:r>
            <a:r>
              <a:rPr lang="de-DE" sz="1400" b="1" dirty="0" smtClean="0"/>
              <a:t>Corona-Schwerpunktpraxis_KVH_2020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b="1" dirty="0"/>
              <a:t>601 Hygieneempfehlung-Schwerpunktpraxis</a:t>
            </a:r>
            <a:endParaRPr lang="de-DE" sz="1400" b="1" dirty="0" smtClean="0"/>
          </a:p>
          <a:p>
            <a:pPr marL="0" indent="0">
              <a:buNone/>
            </a:pPr>
            <a:endParaRPr lang="de-DE" sz="2200" dirty="0" smtClean="0"/>
          </a:p>
          <a:p>
            <a:r>
              <a:rPr lang="de-DE" sz="2000" b="1" dirty="0" smtClean="0"/>
              <a:t>Interessante Links</a:t>
            </a:r>
          </a:p>
          <a:p>
            <a:pPr marL="0" indent="0">
              <a:buNone/>
            </a:pPr>
            <a:endParaRPr lang="de-DE" sz="2200" dirty="0" smtClean="0"/>
          </a:p>
          <a:p>
            <a:r>
              <a:rPr lang="de-DE" sz="2200" dirty="0" smtClean="0"/>
              <a:t>Anmeldung für </a:t>
            </a:r>
            <a:r>
              <a:rPr lang="de-D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REGIO-News</a:t>
            </a:r>
            <a:r>
              <a:rPr lang="de-DE" sz="2200" dirty="0" smtClean="0"/>
              <a:t>  </a:t>
            </a:r>
            <a:r>
              <a:rPr lang="de-DE" sz="2200" b="1" i="1" u="sng" dirty="0" smtClean="0"/>
              <a:t>nur</a:t>
            </a:r>
            <a:r>
              <a:rPr lang="de-DE" sz="2200" dirty="0" smtClean="0"/>
              <a:t> für Ärzte der Region</a:t>
            </a:r>
          </a:p>
          <a:p>
            <a:pPr lvl="1"/>
            <a:r>
              <a:rPr lang="de-DE" sz="1800" dirty="0" smtClean="0"/>
              <a:t>Keine Veröffentlichung der Daten – nur für den interne Gebrauch – für den schnellen Informationsaustausch !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93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08111"/>
          </a:xfrm>
        </p:spPr>
        <p:txBody>
          <a:bodyPr>
            <a:normAutofit/>
          </a:bodyPr>
          <a:lstStyle/>
          <a:p>
            <a:r>
              <a:rPr lang="de-DE" sz="4800" b="1" i="1" dirty="0" smtClean="0">
                <a:solidFill>
                  <a:srgbClr val="C00000"/>
                </a:solidFill>
              </a:rPr>
              <a:t>Links zu COVID-19</a:t>
            </a:r>
            <a:endParaRPr lang="de-DE" sz="4800" b="1" i="1" dirty="0">
              <a:solidFill>
                <a:srgbClr val="C0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1080120"/>
          </a:xfrm>
        </p:spPr>
        <p:txBody>
          <a:bodyPr>
            <a:normAutofit/>
          </a:bodyPr>
          <a:lstStyle/>
          <a:p>
            <a:r>
              <a:rPr lang="de-DE" sz="1600" b="1" dirty="0" smtClean="0">
                <a:hlinkClick r:id="rId3"/>
              </a:rPr>
              <a:t>https://www.youtube.com/watch?v=z_wzMRuugcU</a:t>
            </a:r>
            <a:endParaRPr lang="de-DE" sz="1600" b="1" dirty="0" smtClean="0"/>
          </a:p>
          <a:p>
            <a:r>
              <a:rPr lang="de-DE" sz="1600" b="1" dirty="0" smtClean="0">
                <a:hlinkClick r:id="rId4"/>
              </a:rPr>
              <a:t>https://www.youtube.com/watch?v=CfJPssxOGM8</a:t>
            </a:r>
            <a:endParaRPr lang="de-DE" sz="1600" b="1" dirty="0" smtClean="0"/>
          </a:p>
          <a:p>
            <a:r>
              <a:rPr lang="de-DE" sz="1600" b="1" dirty="0" smtClean="0"/>
              <a:t>Oder bei </a:t>
            </a:r>
            <a:r>
              <a:rPr lang="de-DE" sz="1600" b="1" dirty="0" smtClean="0">
                <a:hlinkClick r:id="rId5"/>
              </a:rPr>
              <a:t>www.coliquio.de</a:t>
            </a:r>
            <a:r>
              <a:rPr lang="de-DE" sz="1600" b="1" dirty="0" smtClean="0"/>
              <a:t> </a:t>
            </a:r>
            <a:endParaRPr lang="de-DE" sz="1600" b="1" dirty="0"/>
          </a:p>
          <a:p>
            <a:pPr algn="l"/>
            <a:endParaRPr lang="de-DE" sz="13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951287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07" y="2060848"/>
            <a:ext cx="27987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24292" r="40533" b="40840"/>
          <a:stretch/>
        </p:blipFill>
        <p:spPr bwMode="auto">
          <a:xfrm>
            <a:off x="4256113" y="5176060"/>
            <a:ext cx="2745457" cy="154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85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t="13279" r="23995" b="3538"/>
          <a:stretch/>
        </p:blipFill>
        <p:spPr bwMode="auto">
          <a:xfrm>
            <a:off x="395536" y="1124744"/>
            <a:ext cx="3874185" cy="37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t="12477" r="32301" b="48352"/>
          <a:stretch/>
        </p:blipFill>
        <p:spPr bwMode="auto">
          <a:xfrm>
            <a:off x="4247908" y="1484784"/>
            <a:ext cx="461998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09" y="332656"/>
            <a:ext cx="903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>
                <a:hlinkClick r:id="rId5"/>
              </a:rPr>
              <a:t>https://forumviasanitas.org/corona-virus-ganzheitliche-prophylaxe-therapie</a:t>
            </a:r>
            <a:r>
              <a:rPr lang="de-DE" u="sng" dirty="0" smtClean="0">
                <a:hlinkClick r:id="rId5"/>
              </a:rPr>
              <a:t>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90663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Bildschirmpräsentation (4:3)</PresentationFormat>
  <Paragraphs>85</Paragraphs>
  <Slides>12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www.praxisverbund-wiesbaden.de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Links zu COVID-19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Information</dc:title>
  <dc:creator>Hanke</dc:creator>
  <cp:lastModifiedBy>Hanke</cp:lastModifiedBy>
  <cp:revision>27</cp:revision>
  <dcterms:created xsi:type="dcterms:W3CDTF">2020-04-05T06:19:17Z</dcterms:created>
  <dcterms:modified xsi:type="dcterms:W3CDTF">2020-04-13T16:34:09Z</dcterms:modified>
</cp:coreProperties>
</file>